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5"/>
  </p:normalViewPr>
  <p:slideViewPr>
    <p:cSldViewPr>
      <p:cViewPr varScale="1">
        <p:scale>
          <a:sx n="118" d="100"/>
          <a:sy n="118" d="100"/>
        </p:scale>
        <p:origin x="52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5225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6786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53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2160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8534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153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354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539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144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9903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944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7972D-395B-4C75-B970-F05DF9CC7816}" type="datetimeFigureOut">
              <a:rPr kumimoji="1" lang="ja-JP" altLang="en-US" smtClean="0"/>
              <a:t>2023/2/22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A5A5B7-A9C5-49FA-88E1-2D8BFB7DB2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72686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サブタイトル 2"/>
          <p:cNvSpPr txBox="1">
            <a:spLocks/>
          </p:cNvSpPr>
          <p:nvPr/>
        </p:nvSpPr>
        <p:spPr>
          <a:xfrm>
            <a:off x="3935760" y="3861048"/>
            <a:ext cx="7278964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開示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今回の発表に関連し、関連すべき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COI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関係にある企業は以下である。</a:t>
            </a:r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l"/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、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(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株</a:t>
            </a:r>
            <a:r>
              <a:rPr lang="en-US" altLang="ja-JP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)</a:t>
            </a:r>
            <a:r>
              <a: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○○</a:t>
            </a:r>
          </a:p>
        </p:txBody>
      </p:sp>
      <p:sp>
        <p:nvSpPr>
          <p:cNvPr id="9" name="サブタイトル 2"/>
          <p:cNvSpPr txBox="1">
            <a:spLocks/>
          </p:cNvSpPr>
          <p:nvPr/>
        </p:nvSpPr>
        <p:spPr>
          <a:xfrm>
            <a:off x="191344" y="338449"/>
            <a:ext cx="876017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タイトル：</a:t>
            </a:r>
            <a:endParaRPr lang="ja-JP" altLang="en-US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サブタイトル 2"/>
          <p:cNvSpPr txBox="1">
            <a:spLocks/>
          </p:cNvSpPr>
          <p:nvPr/>
        </p:nvSpPr>
        <p:spPr>
          <a:xfrm>
            <a:off x="169827" y="1466509"/>
            <a:ext cx="5400600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発表者等：</a:t>
            </a:r>
          </a:p>
        </p:txBody>
      </p:sp>
      <p:sp>
        <p:nvSpPr>
          <p:cNvPr id="11" name="サブタイトル 2"/>
          <p:cNvSpPr txBox="1">
            <a:spLocks/>
          </p:cNvSpPr>
          <p:nvPr/>
        </p:nvSpPr>
        <p:spPr>
          <a:xfrm>
            <a:off x="5786451" y="1466509"/>
            <a:ext cx="4608512" cy="627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所属：</a:t>
            </a:r>
          </a:p>
        </p:txBody>
      </p:sp>
    </p:spTree>
    <p:extLst>
      <p:ext uri="{BB962C8B-B14F-4D97-AF65-F5344CB8AC3E}">
        <p14:creationId xmlns:p14="http://schemas.microsoft.com/office/powerpoint/2010/main" val="21378604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42</Words>
  <Application>Microsoft Macintosh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第35回日本口腔腫瘍学会総会・学術大会 利益相反開示 筆頭演者氏名：〇〇〇〇</dc:title>
  <dc:creator>Satomi Tahara</dc:creator>
  <cp:lastModifiedBy>Microsoft Office User</cp:lastModifiedBy>
  <cp:revision>7</cp:revision>
  <dcterms:created xsi:type="dcterms:W3CDTF">2015-12-25T04:25:47Z</dcterms:created>
  <dcterms:modified xsi:type="dcterms:W3CDTF">2023-02-22T09:16:20Z</dcterms:modified>
</cp:coreProperties>
</file>